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8FB"/>
          </a:solidFill>
        </a:fill>
      </a:tcStyle>
    </a:wholeTbl>
    <a:band2H>
      <a:tcTxStyle b="def" i="def"/>
      <a:tcStyle>
        <a:tcBdr/>
        <a:fill>
          <a:solidFill>
            <a:srgbClr val="E8EDF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 b="def" i="def"/>
      <a:tcStyle>
        <a:tcBdr/>
        <a:fill>
          <a:solidFill>
            <a:srgbClr val="EBEE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 b="def" i="def"/>
      <a:tcStyle>
        <a:tcBdr/>
        <a:fill>
          <a:solidFill>
            <a:srgbClr val="FCFF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7" name="Shape 10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/>
          <p:nvPr>
            <p:ph type="title"/>
          </p:nvPr>
        </p:nvSpPr>
        <p:spPr>
          <a:xfrm>
            <a:off x="311708" y="744573"/>
            <a:ext cx="8520601" cy="2052603"/>
          </a:xfrm>
          <a:prstGeom prst="rect">
            <a:avLst/>
          </a:prstGeom>
        </p:spPr>
        <p:txBody>
          <a:bodyPr anchor="b"/>
          <a:lstStyle>
            <a:lvl1pPr algn="ctr">
              <a:defRPr sz="5200"/>
            </a:lvl1pPr>
          </a:lstStyle>
          <a:p>
            <a:pPr/>
            <a:r>
              <a:t>Texto del título</a:t>
            </a:r>
          </a:p>
        </p:txBody>
      </p:sp>
      <p:sp>
        <p:nvSpPr>
          <p:cNvPr id="12" name="Nivel de texto 1…"/>
          <p:cNvSpPr txBox="1"/>
          <p:nvPr>
            <p:ph type="body" sz="quarter" idx="1"/>
          </p:nvPr>
        </p:nvSpPr>
        <p:spPr>
          <a:xfrm>
            <a:off x="311698" y="2834125"/>
            <a:ext cx="8520603" cy="792602"/>
          </a:xfrm>
          <a:prstGeom prst="rect">
            <a:avLst/>
          </a:prstGeom>
        </p:spPr>
        <p:txBody>
          <a:bodyPr/>
          <a:lstStyle>
            <a:lvl1pPr marL="228600" indent="-114300" algn="ctr">
              <a:lnSpc>
                <a:spcPct val="100000"/>
              </a:lnSpc>
              <a:buClrTx/>
              <a:buSzTx/>
              <a:buFontTx/>
              <a:buNone/>
              <a:defRPr sz="2800"/>
            </a:lvl1pPr>
            <a:lvl2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2pPr>
            <a:lvl3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3pPr>
            <a:lvl4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4pPr>
            <a:lvl5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xx%"/>
          <p:cNvSpPr txBox="1"/>
          <p:nvPr>
            <p:ph type="title" hasCustomPrompt="1"/>
          </p:nvPr>
        </p:nvSpPr>
        <p:spPr>
          <a:xfrm>
            <a:off x="311698" y="1106125"/>
            <a:ext cx="8520603" cy="1963500"/>
          </a:xfrm>
          <a:prstGeom prst="rect">
            <a:avLst/>
          </a:prstGeom>
        </p:spPr>
        <p:txBody>
          <a:bodyPr anchor="b"/>
          <a:lstStyle>
            <a:lvl1pPr algn="ctr">
              <a:defRPr sz="12000"/>
            </a:lvl1pPr>
          </a:lstStyle>
          <a:p>
            <a:pPr/>
            <a:r>
              <a:t>xx%</a:t>
            </a:r>
          </a:p>
        </p:txBody>
      </p:sp>
      <p:sp>
        <p:nvSpPr>
          <p:cNvPr id="92" name="Nivel de texto 1…"/>
          <p:cNvSpPr txBox="1"/>
          <p:nvPr>
            <p:ph type="body" sz="half" idx="1"/>
          </p:nvPr>
        </p:nvSpPr>
        <p:spPr>
          <a:xfrm>
            <a:off x="311698" y="3152225"/>
            <a:ext cx="8520603" cy="1300800"/>
          </a:xfrm>
          <a:prstGeom prst="rect">
            <a:avLst/>
          </a:prstGeom>
        </p:spPr>
        <p:txBody>
          <a:bodyPr/>
          <a:lstStyle>
            <a:lvl1pPr algn="ctr"/>
            <a:lvl2pPr algn="ctr"/>
            <a:lvl3pPr algn="ctr"/>
            <a:lvl4pPr algn="ctr"/>
            <a:lvl5pPr algn="ctr"/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/>
          <p:nvPr>
            <p:ph type="title"/>
          </p:nvPr>
        </p:nvSpPr>
        <p:spPr>
          <a:xfrm>
            <a:off x="311698" y="2150848"/>
            <a:ext cx="8520603" cy="841802"/>
          </a:xfrm>
          <a:prstGeom prst="rect">
            <a:avLst/>
          </a:prstGeom>
        </p:spPr>
        <p:txBody>
          <a:bodyPr anchor="ctr"/>
          <a:lstStyle>
            <a:lvl1pPr algn="ctr">
              <a:defRPr sz="3600"/>
            </a:lvl1pPr>
          </a:lstStyle>
          <a:p>
            <a:pPr/>
            <a:r>
              <a:t>Texto del título</a:t>
            </a:r>
          </a:p>
        </p:txBody>
      </p:sp>
      <p:sp>
        <p:nvSpPr>
          <p:cNvPr id="2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29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38" name="Nivel de texto 1…"/>
          <p:cNvSpPr txBox="1"/>
          <p:nvPr>
            <p:ph type="body" sz="half" idx="1"/>
          </p:nvPr>
        </p:nvSpPr>
        <p:spPr>
          <a:xfrm>
            <a:off x="311698" y="1152475"/>
            <a:ext cx="3999903" cy="3416400"/>
          </a:xfrm>
          <a:prstGeom prst="rect">
            <a:avLst/>
          </a:prstGeom>
        </p:spPr>
        <p:txBody>
          <a:bodyPr/>
          <a:lstStyle>
            <a:lvl1pPr indent="-317500">
              <a:buSzPts val="1400"/>
              <a:defRPr sz="1400"/>
            </a:lvl1pPr>
            <a:lvl2pPr marL="965200" indent="-355600">
              <a:buSzPts val="1400"/>
              <a:defRPr sz="1400"/>
            </a:lvl2pPr>
            <a:lvl3pPr marL="1422400" indent="-355600">
              <a:buSzPts val="1400"/>
              <a:defRPr sz="1400"/>
            </a:lvl3pPr>
            <a:lvl4pPr marL="1879600" indent="-355600">
              <a:buSzPts val="1400"/>
              <a:defRPr sz="1400"/>
            </a:lvl4pPr>
            <a:lvl5pPr marL="2336800" indent="-355600">
              <a:buSzPts val="1400"/>
              <a:defRPr sz="14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9" name="Google Shape;23;p5"/>
          <p:cNvSpPr txBox="1"/>
          <p:nvPr>
            <p:ph type="body" sz="half" idx="21"/>
          </p:nvPr>
        </p:nvSpPr>
        <p:spPr>
          <a:xfrm>
            <a:off x="4832398" y="1152475"/>
            <a:ext cx="3999903" cy="34164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8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o del título"/>
          <p:cNvSpPr txBox="1"/>
          <p:nvPr>
            <p:ph type="title"/>
          </p:nvPr>
        </p:nvSpPr>
        <p:spPr>
          <a:xfrm>
            <a:off x="311698" y="555600"/>
            <a:ext cx="2808003" cy="7557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Texto del título</a:t>
            </a:r>
          </a:p>
        </p:txBody>
      </p:sp>
      <p:sp>
        <p:nvSpPr>
          <p:cNvPr id="56" name="Nivel de texto 1…"/>
          <p:cNvSpPr txBox="1"/>
          <p:nvPr>
            <p:ph type="body" sz="quarter" idx="1"/>
          </p:nvPr>
        </p:nvSpPr>
        <p:spPr>
          <a:xfrm>
            <a:off x="311698" y="1389598"/>
            <a:ext cx="2808003" cy="3179403"/>
          </a:xfrm>
          <a:prstGeom prst="rect">
            <a:avLst/>
          </a:prstGeom>
        </p:spPr>
        <p:txBody>
          <a:bodyPr/>
          <a:lstStyle>
            <a:lvl1pPr indent="-304800">
              <a:buSzPts val="1200"/>
              <a:defRPr sz="1200"/>
            </a:lvl1pPr>
            <a:lvl2pPr marL="914400" indent="-304800">
              <a:buSzPts val="1200"/>
              <a:defRPr sz="1200"/>
            </a:lvl2pPr>
            <a:lvl3pPr marL="1371600" indent="-304800">
              <a:buSzPts val="1200"/>
              <a:defRPr sz="1200"/>
            </a:lvl3pPr>
            <a:lvl4pPr marL="1828800" indent="-304800">
              <a:buSzPts val="1200"/>
              <a:defRPr sz="1200"/>
            </a:lvl4pPr>
            <a:lvl5pPr marL="2286000" indent="-304800">
              <a:buSzPts val="1200"/>
              <a:defRPr sz="12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7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o del título"/>
          <p:cNvSpPr txBox="1"/>
          <p:nvPr>
            <p:ph type="title"/>
          </p:nvPr>
        </p:nvSpPr>
        <p:spPr>
          <a:xfrm>
            <a:off x="490250" y="450148"/>
            <a:ext cx="6367801" cy="4090803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Texto del título</a:t>
            </a:r>
          </a:p>
        </p:txBody>
      </p:sp>
      <p:sp>
        <p:nvSpPr>
          <p:cNvPr id="65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36;p9"/>
          <p:cNvSpPr/>
          <p:nvPr/>
        </p:nvSpPr>
        <p:spPr>
          <a:xfrm>
            <a:off x="4572000" y="-126"/>
            <a:ext cx="4572000" cy="5143503"/>
          </a:xfrm>
          <a:prstGeom prst="rect">
            <a:avLst/>
          </a:prstGeom>
          <a:solidFill>
            <a:srgbClr val="EEEEEE"/>
          </a:solidFill>
          <a:ln w="12700">
            <a:miter lim="400000"/>
          </a:ln>
        </p:spPr>
        <p:txBody>
          <a:bodyPr lIns="0" tIns="0" rIns="0" bIns="0" anchor="ctr"/>
          <a:lstStyle/>
          <a:p>
            <a:pPr/>
          </a:p>
        </p:txBody>
      </p:sp>
      <p:sp>
        <p:nvSpPr>
          <p:cNvPr id="73" name="Texto del título"/>
          <p:cNvSpPr txBox="1"/>
          <p:nvPr>
            <p:ph type="title"/>
          </p:nvPr>
        </p:nvSpPr>
        <p:spPr>
          <a:xfrm>
            <a:off x="265500" y="1233175"/>
            <a:ext cx="4045200" cy="1482302"/>
          </a:xfrm>
          <a:prstGeom prst="rect">
            <a:avLst/>
          </a:prstGeom>
        </p:spPr>
        <p:txBody>
          <a:bodyPr anchor="b"/>
          <a:lstStyle>
            <a:lvl1pPr algn="ctr">
              <a:defRPr sz="4200"/>
            </a:lvl1pPr>
          </a:lstStyle>
          <a:p>
            <a:pPr/>
            <a:r>
              <a:t>Texto del título</a:t>
            </a:r>
          </a:p>
        </p:txBody>
      </p:sp>
      <p:sp>
        <p:nvSpPr>
          <p:cNvPr id="74" name="Nivel de texto 1…"/>
          <p:cNvSpPr txBox="1"/>
          <p:nvPr>
            <p:ph type="body" sz="quarter" idx="1"/>
          </p:nvPr>
        </p:nvSpPr>
        <p:spPr>
          <a:xfrm>
            <a:off x="265500" y="2803075"/>
            <a:ext cx="4045200" cy="1235101"/>
          </a:xfrm>
          <a:prstGeom prst="rect">
            <a:avLst/>
          </a:prstGeom>
        </p:spPr>
        <p:txBody>
          <a:bodyPr/>
          <a:lstStyle>
            <a:lvl1pPr marL="228600" indent="-114300" algn="ctr">
              <a:lnSpc>
                <a:spcPct val="100000"/>
              </a:lnSpc>
              <a:buClrTx/>
              <a:buSzTx/>
              <a:buFontTx/>
              <a:buNone/>
              <a:defRPr sz="2100"/>
            </a:lvl1pPr>
            <a:lvl2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2pPr>
            <a:lvl3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3pPr>
            <a:lvl4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4pPr>
            <a:lvl5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5" name="Google Shape;39;p9"/>
          <p:cNvSpPr txBox="1"/>
          <p:nvPr>
            <p:ph type="body" sz="half" idx="21"/>
          </p:nvPr>
        </p:nvSpPr>
        <p:spPr>
          <a:xfrm>
            <a:off x="4939500" y="724074"/>
            <a:ext cx="3837000" cy="3695103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7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Nivel de texto 1…"/>
          <p:cNvSpPr txBox="1"/>
          <p:nvPr>
            <p:ph type="body" sz="quarter" idx="1"/>
          </p:nvPr>
        </p:nvSpPr>
        <p:spPr>
          <a:xfrm>
            <a:off x="311698" y="4230575"/>
            <a:ext cx="5998804" cy="605102"/>
          </a:xfrm>
          <a:prstGeom prst="rect">
            <a:avLst/>
          </a:prstGeom>
        </p:spPr>
        <p:txBody>
          <a:bodyPr anchor="ctr"/>
          <a:lstStyle>
            <a:lvl1pPr marL="0" indent="228600">
              <a:lnSpc>
                <a:spcPct val="100000"/>
              </a:lnSpc>
              <a:buClrTx/>
              <a:buSzTx/>
              <a:buFontTx/>
              <a:buNone/>
            </a:lvl1pPr>
            <a:lvl2pPr>
              <a:lnSpc>
                <a:spcPct val="100000"/>
              </a:lnSpc>
              <a:buClrTx/>
              <a:buFontTx/>
            </a:lvl2pPr>
            <a:lvl3pPr>
              <a:lnSpc>
                <a:spcPct val="100000"/>
              </a:lnSpc>
              <a:buClrTx/>
              <a:buFontTx/>
            </a:lvl3pPr>
            <a:lvl4pPr>
              <a:lnSpc>
                <a:spcPct val="100000"/>
              </a:lnSpc>
              <a:buClrTx/>
              <a:buFontTx/>
            </a:lvl4pPr>
            <a:lvl5pPr>
              <a:lnSpc>
                <a:spcPct val="100000"/>
              </a:lnSpc>
              <a:buClrTx/>
              <a:buFontTx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/>
          <p:nvPr>
            <p:ph type="title"/>
          </p:nvPr>
        </p:nvSpPr>
        <p:spPr>
          <a:xfrm>
            <a:off x="311698" y="445025"/>
            <a:ext cx="8520603" cy="5727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3" name="Nivel de texto 1…"/>
          <p:cNvSpPr txBox="1"/>
          <p:nvPr>
            <p:ph type="body" idx="1"/>
          </p:nvPr>
        </p:nvSpPr>
        <p:spPr>
          <a:xfrm>
            <a:off x="311698" y="1152475"/>
            <a:ext cx="8520603" cy="341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/>
          <p:nvPr>
            <p:ph type="sldNum" sz="quarter" idx="2"/>
          </p:nvPr>
        </p:nvSpPr>
        <p:spPr>
          <a:xfrm>
            <a:off x="8684348" y="4700820"/>
            <a:ext cx="336812" cy="318394"/>
          </a:xfrm>
          <a:prstGeom prst="rect">
            <a:avLst/>
          </a:prstGeom>
          <a:ln w="12700">
            <a:miter lim="400000"/>
          </a:ln>
        </p:spPr>
        <p:txBody>
          <a:bodyPr wrap="none" lIns="91423" tIns="91423" rIns="91423" bIns="91423" anchor="ctr">
            <a:normAutofit fontScale="100000" lnSpcReduction="0"/>
          </a:bodyPr>
          <a:lstStyle>
            <a:lvl1pPr algn="r">
              <a:defRPr sz="1000">
                <a:solidFill>
                  <a:srgbClr val="58585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1pPr>
      <a:lvl2pPr marL="1005114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6pPr>
      <a:lvl7pPr marL="3291113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7pPr>
      <a:lvl8pPr marL="3748313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8pPr>
      <a:lvl9pPr marL="4205513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55;p31" descr="Google Shape;155;p3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2400" y="152400"/>
            <a:ext cx="8839200" cy="452833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